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6" r:id="rId8"/>
    <p:sldId id="268" r:id="rId9"/>
    <p:sldId id="262" r:id="rId10"/>
    <p:sldId id="260" r:id="rId11"/>
    <p:sldId id="263" r:id="rId12"/>
    <p:sldId id="269" r:id="rId13"/>
    <p:sldId id="265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0EA-8D79-408D-A2EC-0FB08AB3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372F2-011E-4C10-8C43-7D440921F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3F08-AE10-4B48-9EE6-9F8119AD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9EAED-7DEB-4AE6-A657-03E1E766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B786-1C70-4861-8E67-40E8E40D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7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DDD2-A835-4BB7-B171-3DBF31AB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97F5B-F88F-41F4-A1C2-07F685220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934C-AED0-4DBB-9240-3564F29C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1FB9-2EF8-47C9-93A3-797A0F0B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5341-4C97-48D5-A36B-16767EE9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94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78AD3-B292-41E7-B8C5-35A2D564C2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0162A-A37C-450C-A688-31CB61E64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7753-3C91-45DA-8EF2-F7043463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754A-3A4F-40A5-A6BE-B7989269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CC65-D6DE-44BC-99EA-8EC953F4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06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4D15-2906-4161-A7AE-B953B0A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5F7D-4FF4-471F-99E6-E29C2F282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65C70-AB13-4204-942C-9EEF113F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05059-F734-47BB-9508-9B46C9F4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1CEC3-244C-4EBD-B074-F7BCD930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17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CC38-E75C-4EB6-9188-A5B404B5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F2B70-1B2E-453B-ADBD-BCB12201C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504FF-18FF-4736-A856-55BFF87D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B6A55-DD1A-4287-B926-750466E4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68DEF-267B-4062-A34C-76330DBA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74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8F14-4E73-4B07-A5D7-F209ABEB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02E7-76E5-4EBD-8A9A-411B26D50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A4007-8364-4495-A855-473A54FBF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86027-ECFC-4EA9-B34F-BD28F49A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35A13-964B-481D-97A6-A2BDB23C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44944-0FA5-4CDE-A1FC-9C7710D6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8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E784-04B2-488F-9B15-AF9FE005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15525-B7D5-43D2-8592-832DD224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230CF-BD4F-46F1-8A3A-DEC686DC9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89581-7855-438A-A8E0-FE65BF880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93857-DAA1-4E90-B079-111011187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0B6901-F425-4FA1-A2DA-836F93D1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0F631-AD9D-41FF-8D2B-079F95B1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B6007-E2CE-4C48-91E5-42B28DA9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93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5CC8-26AD-4E87-BD2C-4330AEFD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AEC07-111C-4F7F-B9C0-568DDA8B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0F5FF-F829-47CD-8F18-F0820DD9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465F7-F030-49AC-BA02-109881AA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59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C0BCD-5EDC-409C-B338-5F38EFE5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6412B-18F3-46C4-9E04-1145D107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8FE2-DF37-46E6-BA55-93CBEE0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45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79BD1-F5B6-4198-85B8-9A515F84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A8BD-B28C-4045-935E-5819E6D8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15530-59FA-45AF-8663-9486CB7DF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3F589-B93D-485F-815C-66366949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E6DB3-BAC8-4240-9436-83F3D636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F57A-F513-4000-A8D0-18C655CA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70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08CA-D5C9-41C5-80EF-BCBCFA58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198CCB-3D26-4895-9DDF-34222B2E3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A3CE3-8E70-4BFD-9358-CEC89853A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EC1B3-260F-4559-A8AC-DD504964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1BA1-DF03-4375-AA09-DABB101F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88E03-5D94-48BC-B437-2DD22B79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0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B88EE-626F-4B3E-9A6C-08B5F709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4F6A-FD8E-4E8D-BCA2-305A2B1BE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6D2BA-08A4-4511-9157-E00FCA20D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CFE4D-04A9-49C2-94F1-13AC9EF5D783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6CA2-0B2C-4CD8-99DB-632442FB6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12FF5-8C18-4A7A-81E9-E5238AF9D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1BDA-2A92-45E7-9AF0-100D021B75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75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Practiceschool/SBSPS-Challenge-3580-Emo-co-t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hfw.gov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907C-B5F5-425C-B727-2163A6014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6448"/>
            <a:ext cx="9144000" cy="1471547"/>
          </a:xfrm>
        </p:spPr>
        <p:txBody>
          <a:bodyPr>
            <a:noAutofit/>
          </a:bodyPr>
          <a:lstStyle/>
          <a:p>
            <a:r>
              <a:rPr lang="en-US" sz="4000" b="1" i="0" dirty="0">
                <a:solidFill>
                  <a:srgbClr val="24292E"/>
                </a:solidFill>
                <a:effectLst/>
                <a:latin typeface="-apple-system"/>
              </a:rPr>
              <a:t>Sentiment Analysis of COVID-19 Tweets – Visualization Dashboard</a:t>
            </a:r>
            <a:br>
              <a:rPr lang="en-US" sz="4000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BCE3C-2885-4413-A0D3-B71876D68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468" y="2739940"/>
            <a:ext cx="9144000" cy="2742778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Prepared By:-  </a:t>
            </a:r>
            <a:r>
              <a:rPr lang="en-US" dirty="0" err="1"/>
              <a:t>Janki</a:t>
            </a:r>
            <a:r>
              <a:rPr lang="en-US" dirty="0"/>
              <a:t> Patel</a:t>
            </a:r>
          </a:p>
          <a:p>
            <a:pPr algn="l"/>
            <a:r>
              <a:rPr lang="en-US" dirty="0"/>
              <a:t>		</a:t>
            </a:r>
            <a:r>
              <a:rPr lang="en-US" dirty="0" err="1"/>
              <a:t>Aneri</a:t>
            </a:r>
            <a:r>
              <a:rPr lang="en-US" dirty="0"/>
              <a:t> Shah</a:t>
            </a:r>
          </a:p>
          <a:p>
            <a:pPr algn="l"/>
            <a:r>
              <a:rPr lang="en-US" dirty="0"/>
              <a:t>		Sanjeev </a:t>
            </a:r>
            <a:r>
              <a:rPr lang="en-US" dirty="0" err="1"/>
              <a:t>Khatwani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Team name:- </a:t>
            </a:r>
            <a:r>
              <a:rPr lang="en-IN" i="0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Emo-co-</a:t>
            </a:r>
            <a:r>
              <a:rPr lang="en-IN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</a:t>
            </a:r>
            <a:endParaRPr lang="en-IN" i="0" dirty="0">
              <a:effectLst/>
              <a:latin typeface="-apple-system"/>
            </a:endParaRPr>
          </a:p>
          <a:p>
            <a:pPr algn="l"/>
            <a:endParaRPr lang="en-US" u="sng" dirty="0"/>
          </a:p>
          <a:p>
            <a:pPr algn="l"/>
            <a:r>
              <a:rPr lang="en-US" dirty="0"/>
              <a:t>College:- LDRP – ITR,</a:t>
            </a:r>
          </a:p>
          <a:p>
            <a:pPr algn="l"/>
            <a:r>
              <a:rPr lang="en-US" dirty="0"/>
              <a:t>	   Gandhinagar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6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13C7-A89E-4A60-ABBB-0F6E7A20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the UI in NODE RED: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43B1-DFF1-4C33-9820-E758AC02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1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Node Red UI contains 3 main elements</a:t>
            </a:r>
          </a:p>
          <a:p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The Sentiment Analysis dashboard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The Location wise analysis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The Tweet Analyser</a:t>
            </a:r>
          </a:p>
        </p:txBody>
      </p:sp>
    </p:spTree>
    <p:extLst>
      <p:ext uri="{BB962C8B-B14F-4D97-AF65-F5344CB8AC3E}">
        <p14:creationId xmlns:p14="http://schemas.microsoft.com/office/powerpoint/2010/main" val="398279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193D-6DE7-442B-9A91-364C1087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0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Using the pre-processed data in Cognos Dashboards:</a:t>
            </a:r>
            <a:br>
              <a:rPr lang="en-IN" dirty="0"/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C7363-681D-460B-9513-9F199AAB5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97" y="1133471"/>
            <a:ext cx="3839982" cy="269086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C074CF-6EC1-4DAA-90E1-505B8DAB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1" y="1133471"/>
            <a:ext cx="5520025" cy="26908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7CD1C-00DB-4513-B604-D147467C4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97" y="4008678"/>
            <a:ext cx="5164605" cy="27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1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B46C-4F1E-48AA-B49B-01A6D27F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-5916"/>
            <a:ext cx="10515600" cy="1325563"/>
          </a:xfrm>
        </p:spPr>
        <p:txBody>
          <a:bodyPr/>
          <a:lstStyle/>
          <a:p>
            <a:r>
              <a:rPr lang="en-IN" dirty="0"/>
              <a:t>Tone wise analysis of tweets: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48DC08-947F-47A8-8740-29AE2CF4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5" y="1202535"/>
            <a:ext cx="3745429" cy="25576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8FDA3B-8660-4D11-8920-E93404399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" y="1202535"/>
            <a:ext cx="6381402" cy="255767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11F00-B8D4-4954-83C4-D97FCD785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49" y="3995218"/>
            <a:ext cx="5537688" cy="27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CE5D-0AC2-47FF-8842-B170586F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7031"/>
            <a:ext cx="10515600" cy="1325563"/>
          </a:xfrm>
        </p:spPr>
        <p:txBody>
          <a:bodyPr/>
          <a:lstStyle/>
          <a:p>
            <a:r>
              <a:rPr lang="en-IN" dirty="0"/>
              <a:t>Location-wise analysis using Cognos dashboards: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4AE93-3520-4E03-84CE-BEB3CC819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43959"/>
            <a:ext cx="5357973" cy="3997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C57A76-52C4-4247-864A-3F3D73324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439" y="2043959"/>
            <a:ext cx="5357974" cy="40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D693-F715-4A56-8E65-CF0B419B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Allowing users to analyse their tweets before posting: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7D8A-EB62-4841-B949-E5B35FF5D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816"/>
            <a:ext cx="10515600" cy="893752"/>
          </a:xfrm>
        </p:spPr>
        <p:txBody>
          <a:bodyPr/>
          <a:lstStyle/>
          <a:p>
            <a:r>
              <a:rPr lang="en-IN" dirty="0"/>
              <a:t>We have added a functionality which lets the user check what is the sentiment of his tweet before posting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05C2F-46B5-47E1-AAB6-99A43BCA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46" y="3666930"/>
            <a:ext cx="3594352" cy="210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FB3DD-12D5-42DF-B0C0-2EACAB957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" y="3668541"/>
            <a:ext cx="3594352" cy="2119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4D81-20AB-4312-8DFC-7CE7BD6F3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4" y="3666930"/>
            <a:ext cx="3594352" cy="2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2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A95C3-3226-49B5-8F37-A5D63BEA1CC5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Technologies and Software used: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247FE-2C2C-4155-9325-C28D9ECA2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Node Red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Cognos Dashboard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Tone Analyser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>
                <a:solidFill>
                  <a:schemeClr val="bg1"/>
                </a:solidFill>
              </a:rPr>
              <a:t>Jupyter</a:t>
            </a:r>
            <a:r>
              <a:rPr lang="en-IN" dirty="0">
                <a:solidFill>
                  <a:schemeClr val="bg1"/>
                </a:solidFill>
              </a:rPr>
              <a:t> Notebooks (python)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35567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CA42-E3AB-43B9-8E73-C1F6729D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57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Phases Involved: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28E3-A4BC-4B22-BF1B-AF089885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147"/>
            <a:ext cx="10515600" cy="4747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Fetching Data and Data Pre-Processing</a:t>
            </a: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Using Scraping for getting data in </a:t>
            </a:r>
            <a:r>
              <a:rPr lang="en-IN" dirty="0" err="1">
                <a:solidFill>
                  <a:schemeClr val="bg1"/>
                </a:solidFill>
              </a:rPr>
              <a:t>Jupyter</a:t>
            </a:r>
            <a:r>
              <a:rPr lang="en-IN" dirty="0">
                <a:solidFill>
                  <a:schemeClr val="bg1"/>
                </a:solidFill>
              </a:rPr>
              <a:t> Notebooks</a:t>
            </a: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3. Using Pre-Processed Data For ML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4. Predicting the mood if the lockdown extends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5. Plotting various visualizations and getting insights</a:t>
            </a: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4A08-F238-4A60-B9AD-A6E2EEA17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123"/>
            <a:ext cx="10515600" cy="522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6. Making the UI in NODE RED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7. Sentiment wise analysis of tweets (Cognos Dashboards)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8. Tone wise analysis of tweets (Cognos Dashboards)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9. Location-wise analysis using dashboards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10. Allowing users to analyse their tweets before posting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6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88C5-6744-49E0-94BA-11D7CDA7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Fetching data and Data Pre-processing: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3E16-C267-40DB-A259-D67567754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used the </a:t>
            </a:r>
            <a:r>
              <a:rPr lang="en-IN" dirty="0" err="1"/>
              <a:t>Twython</a:t>
            </a:r>
            <a:r>
              <a:rPr lang="en-IN" dirty="0"/>
              <a:t> Library to fetch the tweets from the tweet ids that were mentioned in (IEEE csv files).</a:t>
            </a:r>
          </a:p>
          <a:p>
            <a:endParaRPr lang="en-IN" dirty="0"/>
          </a:p>
          <a:p>
            <a:r>
              <a:rPr lang="en-IN" dirty="0"/>
              <a:t>We intentionally chose the dates on which Lockdown announcements were done to get insights on people’s mood.</a:t>
            </a:r>
          </a:p>
          <a:p>
            <a:endParaRPr lang="en-IN" dirty="0"/>
          </a:p>
          <a:p>
            <a:r>
              <a:rPr lang="en-IN" dirty="0"/>
              <a:t>Then we processed the data by cleaning it using various techniques (removed the stop words ‘#’, ‘@’, hyperlinks etc.).</a:t>
            </a:r>
          </a:p>
        </p:txBody>
      </p:sp>
    </p:spTree>
    <p:extLst>
      <p:ext uri="{BB962C8B-B14F-4D97-AF65-F5344CB8AC3E}">
        <p14:creationId xmlns:p14="http://schemas.microsoft.com/office/powerpoint/2010/main" val="244185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36A6-F63A-4AFD-9C12-B254A2D3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Using Scraping for getting data in </a:t>
            </a:r>
            <a:r>
              <a:rPr lang="en-IN" dirty="0" err="1"/>
              <a:t>Jupyter</a:t>
            </a:r>
            <a:r>
              <a:rPr lang="en-IN" dirty="0"/>
              <a:t> Notebooks: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E24D-F19D-4161-84B8-75FDF9BC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For scraping (India) we have used the data from the Ministry of health and family welfare website (</a:t>
            </a:r>
            <a:r>
              <a:rPr lang="en-IN" dirty="0">
                <a:hlinkClick r:id="rId2"/>
              </a:rPr>
              <a:t>https://www.mohfw.gov.in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For scraping (India) we have used the data from the </a:t>
            </a:r>
            <a:r>
              <a:rPr lang="en-IN" dirty="0" err="1"/>
              <a:t>Worldometer</a:t>
            </a:r>
            <a:r>
              <a:rPr lang="en-IN" dirty="0"/>
              <a:t>  website (https://www.worldometers.info/coronavirus/#countries)</a:t>
            </a:r>
          </a:p>
        </p:txBody>
      </p:sp>
    </p:spTree>
    <p:extLst>
      <p:ext uri="{BB962C8B-B14F-4D97-AF65-F5344CB8AC3E}">
        <p14:creationId xmlns:p14="http://schemas.microsoft.com/office/powerpoint/2010/main" val="326849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26F8-7D83-4595-B3EF-E7B1A19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Pre-Processed Data For ML:</a:t>
            </a:r>
            <a:br>
              <a:rPr lang="en-IN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CF606B-A8E0-4DC6-BF08-2A3E64E3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77" y="1857982"/>
            <a:ext cx="8914445" cy="4105071"/>
          </a:xfrm>
        </p:spPr>
      </p:pic>
    </p:spTree>
    <p:extLst>
      <p:ext uri="{BB962C8B-B14F-4D97-AF65-F5344CB8AC3E}">
        <p14:creationId xmlns:p14="http://schemas.microsoft.com/office/powerpoint/2010/main" val="199112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8ED7-6E6E-4EB3-9BF0-FA6BAF55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Predicting the mood if the lockdown extends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CB8B5F-FFC9-4B29-AE00-EB4FF6BD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41" y="2731129"/>
            <a:ext cx="5318885" cy="19867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D1EE7-A2B9-42CA-8C4C-F9EB2BCF4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8" y="2731129"/>
            <a:ext cx="5477082" cy="19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567B-F805-4757-9B5D-1CF319DC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7"/>
          </a:xfrm>
        </p:spPr>
        <p:txBody>
          <a:bodyPr>
            <a:normAutofit fontScale="90000"/>
          </a:bodyPr>
          <a:lstStyle/>
          <a:p>
            <a:r>
              <a:rPr lang="en-IN" dirty="0"/>
              <a:t>Plotting various visualizations and getting insights: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C0984-A5D6-457A-B8AA-470BFB9C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4" y="1299887"/>
            <a:ext cx="6005080" cy="4861981"/>
          </a:xfrm>
        </p:spPr>
      </p:pic>
    </p:spTree>
    <p:extLst>
      <p:ext uri="{BB962C8B-B14F-4D97-AF65-F5344CB8AC3E}">
        <p14:creationId xmlns:p14="http://schemas.microsoft.com/office/powerpoint/2010/main" val="127125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374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Sentiment Analysis of COVID-19 Tweets – Visualization Dashboard </vt:lpstr>
      <vt:lpstr>Technologies and Software used:  </vt:lpstr>
      <vt:lpstr>Phases Involved:</vt:lpstr>
      <vt:lpstr>PowerPoint Presentation</vt:lpstr>
      <vt:lpstr>Fetching data and Data Pre-processing:</vt:lpstr>
      <vt:lpstr>Using Scraping for getting data in Jupyter Notebooks:</vt:lpstr>
      <vt:lpstr>Using Pre-Processed Data For ML: </vt:lpstr>
      <vt:lpstr>Predicting the mood if the lockdown extends </vt:lpstr>
      <vt:lpstr>Plotting various visualizations and getting insights: </vt:lpstr>
      <vt:lpstr>Making the UI in NODE RED: </vt:lpstr>
      <vt:lpstr>Using the pre-processed data in Cognos Dashboards: </vt:lpstr>
      <vt:lpstr>Tone wise analysis of tweets:</vt:lpstr>
      <vt:lpstr>Location-wise analysis using Cognos dashboards:</vt:lpstr>
      <vt:lpstr>Allowing users to analyse their tweets before posting: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COVID-19 Tweets – Visualization Dashboard </dc:title>
  <dc:creator>SANJEEV</dc:creator>
  <cp:lastModifiedBy>SANJEEV</cp:lastModifiedBy>
  <cp:revision>70</cp:revision>
  <dcterms:created xsi:type="dcterms:W3CDTF">2020-07-14T13:38:41Z</dcterms:created>
  <dcterms:modified xsi:type="dcterms:W3CDTF">2020-07-15T16:56:19Z</dcterms:modified>
</cp:coreProperties>
</file>